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289" r:id="rId15"/>
    <p:sldId id="290" r:id="rId16"/>
    <p:sldId id="278" r:id="rId17"/>
    <p:sldId id="280" r:id="rId18"/>
    <p:sldId id="281" r:id="rId19"/>
    <p:sldId id="291" r:id="rId2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53"/>
    <p:restoredTop sz="92530"/>
  </p:normalViewPr>
  <p:slideViewPr>
    <p:cSldViewPr snapToGrid="0" snapToObjects="1" showGuides="1">
      <p:cViewPr varScale="1">
        <p:scale>
          <a:sx n="140" d="100"/>
          <a:sy n="140" d="100"/>
        </p:scale>
        <p:origin x="4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2A35-A712-8F41-BA65-7BFDA176B9E8}" type="datetimeFigureOut">
              <a:rPr lang="en-US" smtClean="0"/>
              <a:t>10/14/19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18B31-B944-4246-8514-620D2F25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69264"/>
            <a:ext cx="2145100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1331089" y="3520800"/>
            <a:ext cx="6615047" cy="2893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Nyashadzaishe Mafirakureva, Pete Dodd</a:t>
            </a:r>
            <a:endParaRPr lang="en-GB" sz="18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480746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59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Estimation of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1036C9C-AB8A-AF40-87B0-4726BB578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56" y="721590"/>
            <a:ext cx="6636451" cy="43916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3993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The approach</a:t>
            </a:r>
          </a:p>
        </p:txBody>
      </p:sp>
    </p:spTree>
    <p:extLst>
      <p:ext uri="{BB962C8B-B14F-4D97-AF65-F5344CB8AC3E}">
        <p14:creationId xmlns:p14="http://schemas.microsoft.com/office/powerpoint/2010/main" val="11445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disease</a:t>
            </a:r>
          </a:p>
        </p:txBody>
      </p:sp>
    </p:spTree>
    <p:extLst>
      <p:ext uri="{BB962C8B-B14F-4D97-AF65-F5344CB8AC3E}">
        <p14:creationId xmlns:p14="http://schemas.microsoft.com/office/powerpoint/2010/main" val="3948822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</p:spTree>
    <p:extLst>
      <p:ext uri="{BB962C8B-B14F-4D97-AF65-F5344CB8AC3E}">
        <p14:creationId xmlns:p14="http://schemas.microsoft.com/office/powerpoint/2010/main" val="337781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Collection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804672"/>
            <a:ext cx="6927564" cy="86208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6" y="1316736"/>
            <a:ext cx="3472058" cy="38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office/infopath/2007/PartnerControls"/>
    <ds:schemaRef ds:uri="c36f8d22-69bc-4269-9993-aeb1a1ee8af8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1581</Words>
  <Application>Microsoft Macintosh PowerPoint</Application>
  <PresentationFormat>On-screen Show (16:9)</PresentationFormat>
  <Paragraphs>264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Nyashadzaishe Mafirakureva</cp:lastModifiedBy>
  <cp:revision>42</cp:revision>
  <dcterms:created xsi:type="dcterms:W3CDTF">2018-09-19T10:34:31Z</dcterms:created>
  <dcterms:modified xsi:type="dcterms:W3CDTF">2019-10-14T19:31:45Z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